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-12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10/29/12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10/29/12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10/29/12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10/29/12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10/29/12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10/29/12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10/29/12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10/29/12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10/29/12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10/29/12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10/29/12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t>10/29/12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Collaboration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1664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Have a clear goal in mind</a:t>
            </a:r>
            <a:r>
              <a:rPr lang="en-US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.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everyone </a:t>
            </a:r>
            <a:r>
              <a:rPr lang="en-US" dirty="0"/>
              <a:t>involved understands what the goal is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goal </a:t>
            </a:r>
            <a:r>
              <a:rPr lang="en-US" dirty="0"/>
              <a:t>of collaboration is to achieve something together that you would not be able to achieve alone.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446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61885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Give each member of the project a way to define his or her own role on the team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15451"/>
            <a:ext cx="8229600" cy="3178111"/>
          </a:xfrm>
        </p:spPr>
        <p:txBody>
          <a:bodyPr>
            <a:normAutofit/>
          </a:bodyPr>
          <a:lstStyle/>
          <a:p>
            <a:r>
              <a:rPr lang="en-US" dirty="0" smtClean="0"/>
              <a:t>Use a working structure so that everyone gets to add to the project in a way that allows for creative freedom.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85816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Establish a communications system</a:t>
            </a:r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.</a:t>
            </a:r>
            <a:endParaRPr lang="en-US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will your team communicate to make sure everyone has a chance to have a fair amount of input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60775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Seek Consensus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Inclusion </a:t>
            </a:r>
            <a:r>
              <a:rPr lang="en-US" sz="2400" dirty="0" smtClean="0"/>
              <a:t>– all parties involved</a:t>
            </a:r>
          </a:p>
          <a:p>
            <a:endParaRPr lang="en-US" sz="2400" dirty="0" smtClean="0"/>
          </a:p>
          <a:p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Participation</a:t>
            </a:r>
            <a:r>
              <a:rPr lang="en-US" sz="2400" dirty="0" smtClean="0"/>
              <a:t> – all parties participate in good faith</a:t>
            </a:r>
          </a:p>
          <a:p>
            <a:endParaRPr lang="en-US" sz="2400" dirty="0" smtClean="0"/>
          </a:p>
          <a:p>
            <a:r>
              <a:rPr lang="en-US" sz="2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Co</a:t>
            </a:r>
            <a:r>
              <a:rPr lang="en-US" sz="24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-</a:t>
            </a:r>
            <a:r>
              <a:rPr lang="en-US" sz="2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operation </a:t>
            </a:r>
            <a:r>
              <a:rPr lang="en-US" sz="2400" dirty="0" smtClean="0"/>
              <a:t>– assume good intentions </a:t>
            </a:r>
            <a:r>
              <a:rPr lang="en-US" sz="2400" dirty="0"/>
              <a:t>	</a:t>
            </a:r>
            <a:endParaRPr lang="en-US" sz="2400" dirty="0" smtClean="0"/>
          </a:p>
          <a:p>
            <a:r>
              <a:rPr lang="en-US" sz="2400" dirty="0"/>
              <a:t>	</a:t>
            </a:r>
            <a:endParaRPr lang="en-US" sz="2400" dirty="0" smtClean="0"/>
          </a:p>
          <a:p>
            <a:r>
              <a:rPr lang="en-US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Egalitarianism</a:t>
            </a:r>
            <a:r>
              <a:rPr lang="en-US" sz="2400" dirty="0"/>
              <a:t> </a:t>
            </a:r>
            <a:r>
              <a:rPr lang="en-US" sz="2400" dirty="0" smtClean="0"/>
              <a:t>– everyone has equal say </a:t>
            </a:r>
          </a:p>
          <a:p>
            <a:r>
              <a:rPr lang="en-US" sz="2400" dirty="0"/>
              <a:t>		</a:t>
            </a:r>
            <a:endParaRPr lang="en-US" sz="2400" dirty="0" smtClean="0"/>
          </a:p>
          <a:p>
            <a:r>
              <a:rPr lang="en-US" sz="2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Solution</a:t>
            </a:r>
            <a:r>
              <a:rPr lang="en-US" sz="24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-</a:t>
            </a:r>
            <a:r>
              <a:rPr lang="en-US" sz="2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mindedness </a:t>
            </a:r>
            <a:r>
              <a:rPr lang="en-US" sz="2400" dirty="0" smtClean="0"/>
              <a:t>– finding a solution everyone can live with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582634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What you need to do</a:t>
            </a:r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b="1" dirty="0">
                <a:solidFill>
                  <a:srgbClr val="3366FF"/>
                </a:solidFill>
              </a:rPr>
              <a:t>Create a collaborative climate</a:t>
            </a:r>
            <a:r>
              <a:rPr lang="en-US" sz="2400" dirty="0"/>
              <a:t>. Prove that you are trustworthy. Respect others. </a:t>
            </a:r>
            <a:endParaRPr lang="en-US" sz="2400" dirty="0" smtClean="0"/>
          </a:p>
          <a:p>
            <a:endParaRPr lang="en-US" sz="2400" dirty="0" smtClean="0"/>
          </a:p>
          <a:p>
            <a:pPr lvl="0"/>
            <a:r>
              <a:rPr lang="en-US" sz="24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Be humble and open to others' ideas and suggestions. </a:t>
            </a:r>
            <a:r>
              <a:rPr lang="en-US" sz="2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- </a:t>
            </a:r>
            <a:r>
              <a:rPr lang="en-US" sz="2400" dirty="0" smtClean="0"/>
              <a:t>You </a:t>
            </a:r>
            <a:r>
              <a:rPr lang="en-US" sz="2400" dirty="0"/>
              <a:t>need to accept that while your ideas might be good, someone else's ideas might be good too, and sometimes even better</a:t>
            </a:r>
            <a:r>
              <a:rPr lang="en-US" sz="2400" dirty="0" smtClean="0"/>
              <a:t>.</a:t>
            </a:r>
          </a:p>
          <a:p>
            <a:pPr lvl="0"/>
            <a:endParaRPr lang="en-US" sz="2400" dirty="0"/>
          </a:p>
          <a:p>
            <a:pPr lvl="0"/>
            <a:r>
              <a:rPr lang="en-US" sz="2400" dirty="0">
                <a:solidFill>
                  <a:schemeClr val="accent3">
                    <a:lumMod val="75000"/>
                  </a:schemeClr>
                </a:solidFill>
              </a:rPr>
              <a:t>Delegate </a:t>
            </a: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  <a:t>tasks </a:t>
            </a:r>
            <a:r>
              <a:rPr lang="en-US" sz="2400" dirty="0" smtClean="0"/>
              <a:t>- Let </a:t>
            </a:r>
            <a:r>
              <a:rPr lang="en-US" sz="2400" dirty="0"/>
              <a:t>everyone find his or her strength and work therein to contribute to the common goal. </a:t>
            </a:r>
            <a:endParaRPr lang="en-US" sz="2400" dirty="0" smtClean="0"/>
          </a:p>
          <a:p>
            <a:pPr lvl="0"/>
            <a:endParaRPr lang="en-US" sz="2400" dirty="0" smtClean="0"/>
          </a:p>
          <a:p>
            <a:r>
              <a:rPr lang="en-US" sz="2400" dirty="0"/>
              <a:t> </a:t>
            </a:r>
            <a:r>
              <a:rPr lang="en-US" sz="2400" dirty="0">
                <a:solidFill>
                  <a:srgbClr val="FF6600"/>
                </a:solidFill>
              </a:rPr>
              <a:t>Assume good faith</a:t>
            </a:r>
            <a:r>
              <a:rPr lang="en-US" sz="2400" dirty="0"/>
              <a:t>.</a:t>
            </a:r>
          </a:p>
          <a:p>
            <a:pPr lvl="0"/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316646159"/>
      </p:ext>
    </p:extLst>
  </p:cSld>
  <p:clrMapOvr>
    <a:masterClrMapping/>
  </p:clrMapOvr>
</p:sld>
</file>

<file path=ppt/theme/theme1.xml><?xml version="1.0" encoding="utf-8"?>
<a:theme xmlns:a="http://schemas.openxmlformats.org/drawingml/2006/main" name=" Black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20</TotalTime>
  <Words>195</Words>
  <Application>Microsoft Macintosh PowerPoint</Application>
  <PresentationFormat>On-screen Show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 Black </vt:lpstr>
      <vt:lpstr>Collaboration</vt:lpstr>
      <vt:lpstr>Have a clear goal in mind.  </vt:lpstr>
      <vt:lpstr>Give each member of the project a way to define his or her own role on the team</vt:lpstr>
      <vt:lpstr>Establish a communications system.</vt:lpstr>
      <vt:lpstr>Seek Consensus</vt:lpstr>
      <vt:lpstr>What you need to do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Collaboration</dc:title>
  <dc:creator>Brian Reverman [STAFF]</dc:creator>
  <cp:lastModifiedBy>Brian Reverman [STAFF]</cp:lastModifiedBy>
  <cp:revision>4</cp:revision>
  <dcterms:created xsi:type="dcterms:W3CDTF">2012-10-29T03:01:20Z</dcterms:created>
  <dcterms:modified xsi:type="dcterms:W3CDTF">2012-10-29T03:22:06Z</dcterms:modified>
</cp:coreProperties>
</file>